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42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242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93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8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34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43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27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7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85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8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45357-EC8A-47F3-AD6E-4691A481F7AE}" type="datetimeFigureOut">
              <a:rPr lang="en-US" smtClean="0"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C66A-59F2-4DA2-80EF-8D5BAA2B6B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3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solidFill>
                  <a:srgbClr val="002060"/>
                </a:solidFill>
                <a:latin typeface="Algerian" panose="04020705040A02060702" pitchFamily="82" charset="0"/>
              </a:rPr>
              <a:t>Argumentative writing vocabulary</a:t>
            </a:r>
            <a:endParaRPr lang="en-US" sz="4200" b="1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you complete your Pre-Assessment, take out your interactive notebook and copy down the notes on the following slide.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Your heading should be Argumentative Writing Vocabulary and the table of content entry should be entered with today’s date- 1/09/2017 and your corresponding page number. Please write legibly.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11125"/>
            <a:ext cx="11036300" cy="739775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solidFill>
                  <a:srgbClr val="002060"/>
                </a:solidFill>
                <a:latin typeface="Algerian" panose="04020705040A02060702" pitchFamily="82" charset="0"/>
              </a:rPr>
              <a:t>Argumentative Writing Vocabulary </a:t>
            </a:r>
            <a:endParaRPr lang="en-US" sz="4000" b="1" u="sng" dirty="0">
              <a:solidFill>
                <a:srgbClr val="002060"/>
              </a:solidFill>
              <a:latin typeface="Algerian" panose="04020705040A02060702" pitchFamily="82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0615629"/>
              </p:ext>
            </p:extLst>
          </p:nvPr>
        </p:nvGraphicFramePr>
        <p:xfrm>
          <a:off x="152400" y="965200"/>
          <a:ext cx="11950700" cy="56514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9985"/>
                <a:gridCol w="8360715"/>
              </a:tblGrid>
              <a:tr h="395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Argument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Speaking or writing that expresses a position on a problem and supports it with evidence &amp; reasons.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Claim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writer's position on an issue or problem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Counter-claim or Counter-argument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position that opposes your side of a presented claim; the opposite argument.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Supporting Detail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Facts, statements and specific examples that help prove your claim.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Emotional Appeal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message that creates strong feelings in order to make a point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Ethical Appeal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writer links a claim to a widely accepted value in order to gain moral support for the claim.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Bandwagon Appeal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Taps into people's desire to belong.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Snob Appeal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Taps into people's need to feel superior to others.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Testimonial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Relies on the backing of a celebrity, an export, or a satisfied customer.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Transfer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Connects a product, a candidate, or a cause with a positive image or idea.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Appeal to Fear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Makes people feel as if their safety, security, or health is in danger.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Appeal to Pity.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Taps into people's compassion for others.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04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Loaded Language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Uses words with strongly positive or negative connotations to stir people's emotions.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279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256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Times New Roman</vt:lpstr>
      <vt:lpstr>Office Theme</vt:lpstr>
      <vt:lpstr>Argumentative writing vocabulary</vt:lpstr>
      <vt:lpstr>Argumentative Writing Vocabulary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Argumentative Writing Vocabulary</dc:title>
  <dc:creator>Tiffany Hendricks</dc:creator>
  <cp:lastModifiedBy>Tiffany Hendricks</cp:lastModifiedBy>
  <cp:revision>3</cp:revision>
  <dcterms:created xsi:type="dcterms:W3CDTF">2017-01-09T15:53:33Z</dcterms:created>
  <dcterms:modified xsi:type="dcterms:W3CDTF">2017-01-09T15:59:28Z</dcterms:modified>
</cp:coreProperties>
</file>